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8" d="100"/>
          <a:sy n="98" d="100"/>
        </p:scale>
        <p:origin x="8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:P.DEEPTHI CHARISHMA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a:solidFill>
                  <a:schemeClr val="tx1"/>
                </a:solidFill>
                <a:latin typeface="Arial"/>
                <a:ea typeface="Arial"/>
                <a:cs typeface="Arial"/>
                <a:sym typeface="Arial"/>
              </a:rPr>
              <a:t>ID </a:t>
            </a:r>
            <a:r>
              <a:rPr lang="en-US" sz="1100" b="0" i="0" u="none" strike="noStrike" cap="none" smtClean="0">
                <a:solidFill>
                  <a:schemeClr val="tx1"/>
                </a:solidFill>
                <a:latin typeface="Arial"/>
                <a:ea typeface="Arial"/>
                <a:cs typeface="Arial"/>
                <a:sym typeface="Arial"/>
              </a:rPr>
              <a:t>:au511321104018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668" y="1206231"/>
            <a:ext cx="7607029" cy="357977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4" y="1267649"/>
            <a:ext cx="7480569" cy="330135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41" y="1267649"/>
            <a:ext cx="4231532" cy="321012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012" y="1267649"/>
            <a:ext cx="3813243" cy="321012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1267648"/>
            <a:ext cx="7886429" cy="330435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stretch>
            <a:fillRect/>
          </a:stretch>
        </p:blipFill>
        <p:spPr>
          <a:xfrm>
            <a:off x="628560" y="1267649"/>
            <a:ext cx="7886431" cy="299955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a:t>
            </a:r>
            <a:r>
              <a:rPr lang="en-US" dirty="0" smtClean="0"/>
              <a:t>go Another </a:t>
            </a:r>
            <a:r>
              <a:rPr lang="en-US" dirty="0"/>
              <a:t>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a:t>
            </a:r>
            <a:r>
              <a:rPr lang="en-US" dirty="0" smtClean="0"/>
              <a:t>generation. Other </a:t>
            </a:r>
            <a:r>
              <a:rPr lang="en-US" dirty="0"/>
              <a:t>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a:t>
            </a:r>
            <a:r>
              <a:rPr lang="en-US" dirty="0" smtClean="0"/>
              <a:t>efficiency. Looking </a:t>
            </a:r>
            <a:r>
              <a:rPr lang="en-US" dirty="0"/>
              <a:t>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Abstract</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smtClean="0"/>
              <a:t>In </a:t>
            </a:r>
            <a:r>
              <a:rPr lang="en-US" dirty="0"/>
              <a:t>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smtClean="0"/>
              <a:t>Frontend </a:t>
            </a:r>
            <a:r>
              <a:rPr lang="en-US" dirty="0"/>
              <a:t>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smtClean="0"/>
              <a:t>The </a:t>
            </a:r>
            <a:r>
              <a:rPr lang="en-US" dirty="0"/>
              <a:t>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r>
              <a:rPr lang="en-US" dirty="0" smtClean="0"/>
              <a:t>.</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r>
              <a:rPr lang="en-US" dirty="0" smtClean="0"/>
              <a:t>.</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r>
              <a:rPr lang="en-US" dirty="0" smtClean="0"/>
              <a:t>.</a:t>
            </a:r>
          </a:p>
          <a:p>
            <a:endParaRPr lang="en-US" dirty="0"/>
          </a:p>
          <a:p>
            <a:endParaRPr lang="en-US" dirty="0" smtClean="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a:t>
            </a:r>
            <a:r>
              <a:rPr lang="en-US" dirty="0" smtClean="0"/>
              <a:t>           </a:t>
            </a:r>
            <a:r>
              <a:rPr lang="en-US" dirty="0"/>
              <a:t>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TotalTime>
  <Words>1799</Words>
  <Application>Microsoft Office PowerPoint</Application>
  <PresentationFormat>On-screen Show (16:9)</PresentationFormat>
  <Paragraphs>64</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Poppins</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DEEPTHI</cp:lastModifiedBy>
  <cp:revision>15</cp:revision>
  <dcterms:modified xsi:type="dcterms:W3CDTF">2024-04-07T13:19:56Z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